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05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018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99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B833CB-EECC-A1C3-A3BF-CA4CD0A6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00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89461"/>
            <a:ext cx="2628900" cy="5287501"/>
          </a:xfrm>
          <a:prstGeom prst="rect">
            <a:avLst/>
          </a:prstGeom>
        </p:spPr>
        <p:txBody>
          <a:bodyPr vert="eaVert"/>
          <a:lstStyle>
            <a:lvl1pPr>
              <a:defRPr sz="36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89461"/>
            <a:ext cx="7734300" cy="5287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9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0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1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6CF454-E0EC-4E56-856F-C8813B9B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04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00C600E-B7CF-9828-3DDF-D560B8A7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27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EFF34C-77E0-7BCC-2DA0-D9D262E2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365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2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80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6BFE3-06BD-487C-8463-26BD5706B5DE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23D5B7-47E3-46AF-8621-ADDBD24FD1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1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7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54E3-7EA0-9F54-3DB0-560A01A6D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144F7-1C54-9083-2C55-5D2E91194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73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FAE3-D23C-A0EE-CE16-1E9752E3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68D2-2F9A-236C-D798-CB577E90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726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Elysian-Desginer</dc:creator>
  <cp:lastModifiedBy>Elysian-Desginer</cp:lastModifiedBy>
  <cp:revision>6</cp:revision>
  <dcterms:created xsi:type="dcterms:W3CDTF">2024-06-27T06:09:32Z</dcterms:created>
  <dcterms:modified xsi:type="dcterms:W3CDTF">2025-04-03T08:08:43Z</dcterms:modified>
</cp:coreProperties>
</file>