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70510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48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5018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999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8B833CB-EECC-A1C3-A3BF-CA4CD0A64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0016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889461"/>
            <a:ext cx="2628900" cy="5287501"/>
          </a:xfrm>
          <a:prstGeom prst="rect">
            <a:avLst/>
          </a:prstGeom>
        </p:spPr>
        <p:txBody>
          <a:bodyPr vert="eaVert"/>
          <a:lstStyle>
            <a:lvl1pPr>
              <a:defRPr sz="36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89461"/>
            <a:ext cx="7734300" cy="5287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5973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002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015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86CF454-E0EC-4E56-856F-C8813B9BF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9040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00C600E-B7CF-9828-3DDF-D560B8A7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927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0EFF34C-77E0-7BCC-2DA0-D9D262E2B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4647"/>
            <a:ext cx="10515600" cy="876041"/>
          </a:xfrm>
          <a:prstGeom prst="rect">
            <a:avLst/>
          </a:prstGeom>
        </p:spPr>
        <p:txBody>
          <a:bodyPr/>
          <a:lstStyle>
            <a:lvl1pPr>
              <a:defRPr sz="36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43651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027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780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  <a:prstGeom prst="rect">
            <a:avLst/>
          </a:prstGeom>
        </p:spPr>
        <p:txBody>
          <a:bodyPr anchor="b"/>
          <a:lstStyle>
            <a:lvl1pPr>
              <a:defRPr sz="3200" b="1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A16BFE3-06BD-487C-8463-26BD5706B5DE}" type="datetimeFigureOut">
              <a:rPr lang="en-IN" smtClean="0"/>
              <a:t>03-04-2025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A23D5B7-47E3-46AF-8621-ADDBD24FD1C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3176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477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E54E3-7EA0-9F54-3DB0-560A01A6D4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5144F7-1C54-9083-2C55-5D2E911947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730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8FAE3-D23C-A0EE-CE16-1E9752E3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268D2-2F9A-236C-D798-CB577E90F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7260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Elysian-Desginer</dc:creator>
  <cp:lastModifiedBy>Elysian-Desginer</cp:lastModifiedBy>
  <cp:revision>6</cp:revision>
  <dcterms:created xsi:type="dcterms:W3CDTF">2024-06-27T06:09:32Z</dcterms:created>
  <dcterms:modified xsi:type="dcterms:W3CDTF">2025-04-03T08:08:43Z</dcterms:modified>
</cp:coreProperties>
</file>